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8" r:id="rId12"/>
    <p:sldId id="267" r:id="rId13"/>
    <p:sldId id="266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66"/>
  </p:normalViewPr>
  <p:slideViewPr>
    <p:cSldViewPr>
      <p:cViewPr>
        <p:scale>
          <a:sx n="75" d="100"/>
          <a:sy n="75" d="100"/>
        </p:scale>
        <p:origin x="2128" y="7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3ADEF-1232-40E6-AA0C-2DC4E3D89003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E719B-CAD1-4CDF-AC07-FD62E51C1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5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94E21-51E1-4AAB-931E-785DA9B52B9D}" type="datetimeFigureOut">
              <a:rPr lang="en-GB" smtClean="0"/>
              <a:pPr/>
              <a:t>29/06/2016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248AB-E565-412B-9D95-9B07D6A4F3F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1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22907"/>
            <a:ext cx="9108504" cy="5123534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10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11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12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13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14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15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2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08720"/>
            <a:ext cx="9108504" cy="5123534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3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836711"/>
            <a:ext cx="9108504" cy="5123535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4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5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6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7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8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180528" y="6497960"/>
            <a:ext cx="9577064" cy="36004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4368" y="6401221"/>
            <a:ext cx="432048" cy="412155"/>
          </a:xfrm>
        </p:spPr>
        <p:txBody>
          <a:bodyPr/>
          <a:lstStyle/>
          <a:p>
            <a:fld id="{1EC248AB-E565-412B-9D95-9B07D6A4F3F3}" type="slidenum">
              <a:rPr lang="en-GB" smtClean="0">
                <a:solidFill>
                  <a:schemeClr val="accent6"/>
                </a:solidFill>
                <a:latin typeface="Arial Black" pitchFamily="34" charset="0"/>
              </a:rPr>
              <a:pPr/>
              <a:t>9</a:t>
            </a:fld>
            <a:endParaRPr lang="en-GB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6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496" y="6741368"/>
            <a:ext cx="8712968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</TotalTime>
  <Words>45</Words>
  <Application>Microsoft Macintosh PowerPoint</Application>
  <PresentationFormat>On-screen Show (4:3)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 Black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Kevin Hickey</dc:creator>
  <cp:lastModifiedBy>jim.clarke@ventureforamerica.org.microsoft</cp:lastModifiedBy>
  <cp:revision>46</cp:revision>
  <dcterms:created xsi:type="dcterms:W3CDTF">2010-06-24T14:41:07Z</dcterms:created>
  <dcterms:modified xsi:type="dcterms:W3CDTF">2016-06-30T01:21:26Z</dcterms:modified>
</cp:coreProperties>
</file>